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TAKSİTLE SATIŞ SÖZLEŞMESİ</a:t>
            </a: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tr-TR" sz="3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KREDİLERİ TÜRLERİ</a:t>
            </a:r>
          </a:p>
          <a:p>
            <a:pPr algn="ctr">
              <a:defRPr/>
            </a:pPr>
            <a:endParaRPr lang="tr-TR" sz="36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FERDİ KREDİLER/TÜKETİCİ KREDİLERİ</a:t>
            </a: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TAKSİTLE SATIŞ SÖZLEŞMESİNİN TBK VE TKHK KAPSAMINDA KARŞILAŞTIRILMASI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24</Words>
  <Application>Microsoft Office PowerPoint</Application>
  <PresentationFormat>Geniş ekran</PresentationFormat>
  <Paragraphs>10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</cp:lastModifiedBy>
  <cp:revision>9</cp:revision>
  <dcterms:created xsi:type="dcterms:W3CDTF">2020-10-02T08:03:27Z</dcterms:created>
  <dcterms:modified xsi:type="dcterms:W3CDTF">2020-11-15T20:45:39Z</dcterms:modified>
</cp:coreProperties>
</file>